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2" r:id="rId8"/>
    <p:sldId id="263" r:id="rId9"/>
    <p:sldId id="277" r:id="rId10"/>
    <p:sldId id="264" r:id="rId11"/>
    <p:sldId id="265" r:id="rId12"/>
    <p:sldId id="274" r:id="rId13"/>
    <p:sldId id="275" r:id="rId14"/>
    <p:sldId id="266" r:id="rId15"/>
    <p:sldId id="272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8CC7-DC7D-4013-A67F-D1305020780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B821-B6BB-40A4-B29E-33D008365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6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8CC7-DC7D-4013-A67F-D1305020780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B821-B6BB-40A4-B29E-33D008365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3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8CC7-DC7D-4013-A67F-D1305020780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B821-B6BB-40A4-B29E-33D008365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1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8CC7-DC7D-4013-A67F-D1305020780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B821-B6BB-40A4-B29E-33D008365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9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8CC7-DC7D-4013-A67F-D1305020780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B821-B6BB-40A4-B29E-33D008365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3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8CC7-DC7D-4013-A67F-D1305020780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B821-B6BB-40A4-B29E-33D008365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8CC7-DC7D-4013-A67F-D1305020780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B821-B6BB-40A4-B29E-33D008365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8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8CC7-DC7D-4013-A67F-D1305020780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B821-B6BB-40A4-B29E-33D008365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1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8CC7-DC7D-4013-A67F-D1305020780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B821-B6BB-40A4-B29E-33D008365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8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8CC7-DC7D-4013-A67F-D1305020780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B821-B6BB-40A4-B29E-33D008365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8CC7-DC7D-4013-A67F-D1305020780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B821-B6BB-40A4-B29E-33D008365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2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8CC7-DC7D-4013-A67F-D1305020780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6B821-B6BB-40A4-B29E-33D008365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3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UNIFORM CIRCULAR MOTION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532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are the characteristics of uniform circular motion?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It is a periodic motion with definite period and frequency.</a:t>
            </a:r>
          </a:p>
          <a:p>
            <a:pPr lv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of particle remains constant but velocity changes continuously.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It is an accelerated motion.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Work done in one period of U.C.M is zero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direction of motion in circular path continually changes.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example: An athlete running on the circular path with constant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has changing velocity since the direction of motion is changing. When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body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moves in a circular path with uniform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it is called uniform circular motion.</a:t>
            </a:r>
            <a:r>
              <a:rPr lang="en-US" dirty="0" smtClean="0"/>
              <a:t> </a:t>
            </a:r>
          </a:p>
          <a:p>
            <a:pPr lv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8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acceleration uniform in uniform circular motion?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a change in velocity, either in its magnitude—i.e., speed—or in its direction, or both. In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uniform circular 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direction of the velocity changes constantly, so there is always an associated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even though the speed might be constant.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06971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changes continuously in uniform circular motion?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direction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changes continuously in uniform circular 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the direction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velocity too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moving object always tries to face towards the center.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magnitude of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uniform circular 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remains constant.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139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Why uniform circular motion is called accelerated motion?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Uniform circular 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because the velocity changes due to continuous change in the direction of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... Thus, for a body moving in a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circular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path at a constant speed, its velocity changes continuously. The change in velocity gives rise to an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in the moving body.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326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What is the difference between circular motion and uniform circular motion?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 body moves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a circular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path with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uniform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speed or constant speed, its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known as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Uniform Circular 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the velocity of the body moving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a circle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with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uniform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speed is not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uniform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because the direction of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constantly changing.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67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non uniform circular motion?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uniform circular 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 object's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along a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circle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but the object's speed is not constant.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object's velocity vector is always tangent to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circle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 speed and angular speed of the object are not constant.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83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What is the difference between uniform circular motion and non uniform circular motion?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uniform circular 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is a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circular 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with constant speed while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uniform circular 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denotes a change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the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speed of the particle moving along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circular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path.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73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Circular Motion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physics,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circular motion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movement of  an object along the circumference of  a circle or rotation along a circular path. It can be uniform, with constant angular rate of rotation and constant speed or non-uniform with a changing rate of rotation.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384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Representation of circular motion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17"/>
          <a:stretch/>
        </p:blipFill>
        <p:spPr>
          <a:xfrm>
            <a:off x="2590800" y="2491581"/>
            <a:ext cx="3895725" cy="2939401"/>
          </a:xfrm>
        </p:spPr>
      </p:pic>
    </p:spTree>
    <p:extLst>
      <p:ext uri="{BB962C8B-B14F-4D97-AF65-F5344CB8AC3E}">
        <p14:creationId xmlns:p14="http://schemas.microsoft.com/office/powerpoint/2010/main" val="373783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UNIFORM  CIRCULAR 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definition of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uniform circular motion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that body moves around a fixed point or on a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circular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track with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uniform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speed.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object is in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uniform circular motion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its speed doesn't change. It means that an object will move with constant speed.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801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uniform circular motion with example?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Uniform circular motion is a specific type of motion in which an object travels in a circle with a constant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example, any point on a propeller spinning at a constant rate is executing uniform circular motion.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examples are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minute, and hour hands of a watch.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20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Representation of uniform circular motion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66"/>
          <a:stretch/>
        </p:blipFill>
        <p:spPr>
          <a:xfrm>
            <a:off x="2328360" y="1965278"/>
            <a:ext cx="4487279" cy="4160885"/>
          </a:xfrm>
        </p:spPr>
      </p:pic>
    </p:spTree>
    <p:extLst>
      <p:ext uri="{BB962C8B-B14F-4D97-AF65-F5344CB8AC3E}">
        <p14:creationId xmlns:p14="http://schemas.microsoft.com/office/powerpoint/2010/main" val="4107015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causes uniform circular motion?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direction of the net force is in the same direction as the acceleration. So for an object moving in a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circle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there must be an inward force acting upon it in order to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its inward acceleration. This is sometimes referred to as the centripetal force requirement.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631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the formula of uniform circular motion?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radial acceleration can also be expressed with the help of the period of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i.e. T.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period T is the amount of time taken to complete a revolution.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seconds.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circumference of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circle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equal to pi Π multiplied by the radius R.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709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12034" r="29548" b="14459"/>
          <a:stretch/>
        </p:blipFill>
        <p:spPr>
          <a:xfrm>
            <a:off x="2770496" y="2497540"/>
            <a:ext cx="3782704" cy="2688609"/>
          </a:xfrm>
        </p:spPr>
      </p:pic>
    </p:spTree>
    <p:extLst>
      <p:ext uri="{BB962C8B-B14F-4D97-AF65-F5344CB8AC3E}">
        <p14:creationId xmlns:p14="http://schemas.microsoft.com/office/powerpoint/2010/main" val="3102013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152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   UNIFORM CIRCULAR MOTION</vt:lpstr>
      <vt:lpstr>Circular Motion</vt:lpstr>
      <vt:lpstr>Representation of circular motion</vt:lpstr>
      <vt:lpstr>  UNIFORM  CIRCULAR MOTION </vt:lpstr>
      <vt:lpstr> What is uniform circular motion with example? </vt:lpstr>
      <vt:lpstr>Representation of uniform circular motion</vt:lpstr>
      <vt:lpstr> What causes uniform circular motion? </vt:lpstr>
      <vt:lpstr> What is the formula of uniform circular motion? </vt:lpstr>
      <vt:lpstr>Cont..</vt:lpstr>
      <vt:lpstr> What are the characteristics of uniform circular motion? </vt:lpstr>
      <vt:lpstr> Is acceleration uniform in uniform circular motion? </vt:lpstr>
      <vt:lpstr>  What changes continuously in uniform circular motion?  </vt:lpstr>
      <vt:lpstr> Why uniform circular motion is called accelerated motion? </vt:lpstr>
      <vt:lpstr> What is the difference between circular motion and uniform circular motion? </vt:lpstr>
      <vt:lpstr> What is non uniform circular motion? </vt:lpstr>
      <vt:lpstr> What is the difference between uniform circular motion and non uniform circular motion?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UNIFORM CIRCULAR MOTION</dc:title>
  <dc:creator>Usman Butt</dc:creator>
  <cp:lastModifiedBy>Usman Butt</cp:lastModifiedBy>
  <cp:revision>6</cp:revision>
  <dcterms:created xsi:type="dcterms:W3CDTF">2020-08-14T00:26:12Z</dcterms:created>
  <dcterms:modified xsi:type="dcterms:W3CDTF">2020-08-14T01:05:29Z</dcterms:modified>
</cp:coreProperties>
</file>